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explosion val="7"/>
          </c:dPt>
          <c:dLbls>
            <c:dLbl>
              <c:idx val="0"/>
              <c:layout/>
              <c:dLblPos val="inEnd"/>
              <c:showVal val="1"/>
            </c:dLbl>
            <c:dLbl>
              <c:idx val="1"/>
              <c:layout/>
              <c:dLblPos val="inEnd"/>
              <c:showVal val="1"/>
            </c:dLbl>
            <c:delete val="1"/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Kartais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51</c:v>
                </c:pt>
                <c:pt idx="1">
                  <c:v>19</c:v>
                </c:pt>
                <c:pt idx="2">
                  <c:v>30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Kartais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87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>
        <c:manualLayout>
          <c:layoutTarget val="inner"/>
          <c:xMode val="edge"/>
          <c:yMode val="edge"/>
          <c:x val="9.9208778025683231E-2"/>
          <c:y val="0.10220082716324878"/>
          <c:w val="0.72959146231458527"/>
          <c:h val="0.54298901419892553"/>
        </c:manualLayout>
      </c:layout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Pos val="inEnd"/>
            <c:showVal val="1"/>
          </c:dLbls>
          <c:cat>
            <c:strRef>
              <c:f>Lapas1!$A$2:$A$13</c:f>
              <c:strCache>
                <c:ptCount val="12"/>
                <c:pt idx="0">
                  <c:v>SMS siuntimui</c:v>
                </c:pt>
                <c:pt idx="1">
                  <c:v>Asmeninėms nuotraukoms,,asmenukėms''</c:v>
                </c:pt>
                <c:pt idx="2">
                  <c:v>Žaisti žaidimus</c:v>
                </c:pt>
                <c:pt idx="3">
                  <c:v>Mokymuisi</c:v>
                </c:pt>
                <c:pt idx="4">
                  <c:v>Susisiekti su artimaisiais</c:v>
                </c:pt>
                <c:pt idx="5">
                  <c:v>Naršyti Internete</c:v>
                </c:pt>
                <c:pt idx="6">
                  <c:v>Muzikos klausymuisi</c:v>
                </c:pt>
                <c:pt idx="7">
                  <c:v>Kad neišsiskirtumei iš draugų</c:v>
                </c:pt>
                <c:pt idx="8">
                  <c:v>Pokalbiams telefonu</c:v>
                </c:pt>
                <c:pt idx="9">
                  <c:v>Filmavimui</c:v>
                </c:pt>
                <c:pt idx="10">
                  <c:v>Draugų fotografavimui</c:v>
                </c:pt>
                <c:pt idx="11">
                  <c:v>Kita</c:v>
                </c:pt>
              </c:strCache>
            </c:strRef>
          </c:cat>
          <c:val>
            <c:numRef>
              <c:f>Lapas1!$B$2:$B$13</c:f>
              <c:numCache>
                <c:formatCode>General</c:formatCode>
                <c:ptCount val="12"/>
                <c:pt idx="0">
                  <c:v>65</c:v>
                </c:pt>
                <c:pt idx="1">
                  <c:v>18</c:v>
                </c:pt>
                <c:pt idx="2">
                  <c:v>31</c:v>
                </c:pt>
                <c:pt idx="3">
                  <c:v>41</c:v>
                </c:pt>
                <c:pt idx="4">
                  <c:v>75</c:v>
                </c:pt>
                <c:pt idx="5">
                  <c:v>49</c:v>
                </c:pt>
                <c:pt idx="6">
                  <c:v>31</c:v>
                </c:pt>
                <c:pt idx="7">
                  <c:v>10</c:v>
                </c:pt>
                <c:pt idx="8">
                  <c:v>28</c:v>
                </c:pt>
                <c:pt idx="9">
                  <c:v>10</c:v>
                </c:pt>
                <c:pt idx="10">
                  <c:v>9</c:v>
                </c:pt>
              </c:numCache>
            </c:numRef>
          </c:val>
        </c:ser>
        <c:axId val="83939712"/>
        <c:axId val="83941248"/>
      </c:barChart>
      <c:catAx>
        <c:axId val="83939712"/>
        <c:scaling>
          <c:orientation val="minMax"/>
        </c:scaling>
        <c:axPos val="b"/>
        <c:tickLblPos val="nextTo"/>
        <c:crossAx val="83941248"/>
        <c:crosses val="autoZero"/>
        <c:auto val="1"/>
        <c:lblAlgn val="ctr"/>
        <c:lblOffset val="100"/>
      </c:catAx>
      <c:valAx>
        <c:axId val="83941248"/>
        <c:scaling>
          <c:orientation val="minMax"/>
        </c:scaling>
        <c:axPos val="l"/>
        <c:majorGridlines/>
        <c:numFmt formatCode="General" sourceLinked="1"/>
        <c:tickLblPos val="nextTo"/>
        <c:crossAx val="839397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Kartais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</c:v>
                </c:pt>
                <c:pt idx="1">
                  <c:v>45</c:v>
                </c:pt>
                <c:pt idx="2">
                  <c:v>52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Kartais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10</c:v>
                </c:pt>
                <c:pt idx="1">
                  <c:v>57</c:v>
                </c:pt>
                <c:pt idx="2">
                  <c:v>33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Kartais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16</c:v>
                </c:pt>
                <c:pt idx="1">
                  <c:v>69</c:v>
                </c:pt>
                <c:pt idx="2">
                  <c:v>15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Lapas1!$A$2:$A$4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Kartais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45</c:v>
                </c:pt>
                <c:pt idx="1">
                  <c:v>27</c:v>
                </c:pt>
                <c:pt idx="2">
                  <c:v>28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ADF3-6EFF-48C6-B7E5-C3509BFA8DDA}" type="datetimeFigureOut">
              <a:rPr lang="lt-LT" smtClean="0"/>
              <a:pPr/>
              <a:t>2017.03.30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8BA6-A973-45B9-BA23-50434C568E2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Mobiliųjų telefonų naudojimas mokykloje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2017 m. kovas</a:t>
            </a:r>
          </a:p>
          <a:p>
            <a:r>
              <a:rPr lang="lt-LT" dirty="0" smtClean="0"/>
              <a:t>Skaudvilės gimnazija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406456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žinai, kad Pasaulio sveikatos organizacijos (PSO) ekspertų atliktų tyrimų rezultatai parodė, jog  mobilieji telefonai kenkia sveikatai?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2452361781"/>
              </p:ext>
            </p:extLst>
          </p:nvPr>
        </p:nvGraphicFramePr>
        <p:xfrm>
          <a:off x="1524000" y="1988840"/>
          <a:ext cx="60003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1675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žinai, kokiomis ligomis gali žmogus susirgti, jeigu nuolat naudojasi mobiliuoju telefonu? Išvardink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78179171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urinio vietos rezervavimo ženklas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Priklausomybė nuo telefono, Interneto</a:t>
            </a:r>
          </a:p>
          <a:p>
            <a:r>
              <a:rPr lang="lt-LT" dirty="0" smtClean="0"/>
              <a:t>Regėjimo sutrikimai</a:t>
            </a:r>
          </a:p>
          <a:p>
            <a:r>
              <a:rPr lang="lt-LT" dirty="0" smtClean="0"/>
              <a:t>Vėžiniai susirgimai</a:t>
            </a:r>
          </a:p>
          <a:p>
            <a:r>
              <a:rPr lang="lt-LT" dirty="0" smtClean="0"/>
              <a:t>Depresija, nervai</a:t>
            </a:r>
          </a:p>
          <a:p>
            <a:r>
              <a:rPr lang="lt-LT" dirty="0" smtClean="0"/>
              <a:t>Stuburo iškrypimai, vaisingumo problemos</a:t>
            </a:r>
          </a:p>
          <a:p>
            <a:r>
              <a:rPr lang="lt-LT" dirty="0" smtClean="0"/>
              <a:t>Didžioji dalis teigia, kad žino , bet ligų neišvardina.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207726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jautiesi suirzęs, jeigu telefoną pamiršti namuose?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31161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7628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pritari, kad pamokų metu telefonu naudotis negalima?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4226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932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Kaip manai, ar tavo draugai pamokų metu telefonus naudoja ne pagal paskirtį?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37434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8329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Ar žinai, kad Skaudvilės gimnazijos Mokinių elgesio taisyklėse (punktas 38.17) nurodyta, kad draudžiama  naudotis telefonu pamokų metu?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21412720"/>
              </p:ext>
            </p:extLst>
          </p:nvPr>
        </p:nvGraphicFramePr>
        <p:xfrm>
          <a:off x="457200" y="2349500"/>
          <a:ext cx="7931150" cy="37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7408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Primename šią taisyklę</a:t>
            </a:r>
            <a:r>
              <a:rPr lang="lt-LT" smtClean="0"/>
              <a:t>: </a:t>
            </a:r>
            <a:r>
              <a:rPr lang="lt-LT" smtClean="0"/>
              <a:t>38.24. </a:t>
            </a:r>
            <a:r>
              <a:rPr lang="lt-LT" dirty="0" smtClean="0"/>
              <a:t>pamokų metu mobilieji telefonai turi būti išjungti. Jei mokinys pažeidžia šią taisyklę, mokytojas turi teisę paimti telefoną ir jį grąžinti tik mokinio tėvams;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727435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Pateik savo siūlymus, ką daryti, kad  telefonai  pamokų metu </a:t>
            </a:r>
            <a:r>
              <a:rPr lang="lt-LT" smtClean="0"/>
              <a:t>nebūtų naudojami: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dirty="0" smtClean="0"/>
              <a:t>Nesinešioti telefonų</a:t>
            </a:r>
          </a:p>
          <a:p>
            <a:r>
              <a:rPr lang="lt-LT" dirty="0" smtClean="0"/>
              <a:t>Atimti pliusus, informuoti tėvus</a:t>
            </a:r>
          </a:p>
          <a:p>
            <a:r>
              <a:rPr lang="lt-LT" dirty="0" smtClean="0"/>
              <a:t>Mokytis</a:t>
            </a:r>
          </a:p>
          <a:p>
            <a:r>
              <a:rPr lang="lt-LT" dirty="0" smtClean="0"/>
              <a:t>Surinkti</a:t>
            </a:r>
          </a:p>
          <a:p>
            <a:r>
              <a:rPr lang="lt-LT" dirty="0" smtClean="0"/>
              <a:t>Pamačius, kad mokinys naudojasi telefonu, jį atimti ir </a:t>
            </a:r>
            <a:r>
              <a:rPr lang="lt-LT" smtClean="0"/>
              <a:t>atiduoti tėvams.</a:t>
            </a:r>
            <a:endParaRPr lang="lt-LT" dirty="0" smtClean="0"/>
          </a:p>
          <a:p>
            <a:r>
              <a:rPr lang="lt-LT" dirty="0" smtClean="0"/>
              <a:t>Išjungti</a:t>
            </a:r>
          </a:p>
          <a:p>
            <a:r>
              <a:rPr lang="lt-LT" dirty="0" smtClean="0"/>
              <a:t>Uždėti baudas</a:t>
            </a:r>
          </a:p>
          <a:p>
            <a:r>
              <a:rPr lang="lt-LT" dirty="0" smtClean="0"/>
              <a:t>Surinkti  telefonus į dėžutę</a:t>
            </a:r>
          </a:p>
          <a:p>
            <a:r>
              <a:rPr lang="lt-LT" dirty="0" smtClean="0"/>
              <a:t>Geranoriškai įsidėti į kuprinę, išjungti garsus.</a:t>
            </a:r>
          </a:p>
          <a:p>
            <a:r>
              <a:rPr lang="lt-LT" dirty="0" smtClean="0"/>
              <a:t>Neleisti nuobodžiauti</a:t>
            </a:r>
          </a:p>
          <a:p>
            <a:r>
              <a:rPr lang="lt-LT" dirty="0" smtClean="0"/>
              <a:t>Mokinius užimti įdomesne veikla, įdomiau vesti pamokas</a:t>
            </a:r>
          </a:p>
          <a:p>
            <a:r>
              <a:rPr lang="lt-LT" dirty="0" smtClean="0"/>
              <a:t>Daugiau dirbti grupėse, įtraukti į darbą visus mokinius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4205216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Mobilųjį telefoną turi apie 95</a:t>
            </a:r>
            <a:r>
              <a:rPr lang="en-US" dirty="0" smtClean="0"/>
              <a:t>% </a:t>
            </a:r>
            <a:r>
              <a:rPr lang="en-US" dirty="0" err="1" smtClean="0"/>
              <a:t>mokini</a:t>
            </a:r>
            <a:r>
              <a:rPr lang="lt-LT" dirty="0" smtClean="0"/>
              <a:t>ų</a:t>
            </a:r>
          </a:p>
          <a:p>
            <a:r>
              <a:rPr lang="lt-LT" dirty="0" smtClean="0"/>
              <a:t>Į mokyklą telefoną nešasi 87</a:t>
            </a:r>
            <a:r>
              <a:rPr lang="en-US" dirty="0" smtClean="0"/>
              <a:t>%</a:t>
            </a:r>
            <a:r>
              <a:rPr lang="lt-LT" dirty="0" smtClean="0"/>
              <a:t> mokinių</a:t>
            </a:r>
          </a:p>
          <a:p>
            <a:r>
              <a:rPr lang="lt-LT" dirty="0" smtClean="0"/>
              <a:t>Dažniausiai telefoną mokiniai naudoja susisiekti su artimaisiais ir SMS siuntimui.</a:t>
            </a:r>
          </a:p>
          <a:p>
            <a:r>
              <a:rPr lang="lt-LT" dirty="0" smtClean="0"/>
              <a:t>50</a:t>
            </a:r>
            <a:r>
              <a:rPr lang="en-US" dirty="0" smtClean="0"/>
              <a:t>% </a:t>
            </a:r>
            <a:r>
              <a:rPr lang="en-US" dirty="0" err="1" smtClean="0"/>
              <a:t>moksleivi</a:t>
            </a:r>
            <a:r>
              <a:rPr lang="lt-LT" dirty="0" smtClean="0"/>
              <a:t>ų pamokose nenaudoja telefono, o dar 50</a:t>
            </a:r>
            <a:r>
              <a:rPr lang="en-US" dirty="0" smtClean="0"/>
              <a:t>% </a:t>
            </a:r>
            <a:r>
              <a:rPr lang="lt-LT" dirty="0" smtClean="0"/>
              <a:t>- kartais naudojasi telefonu.</a:t>
            </a:r>
          </a:p>
          <a:p>
            <a:r>
              <a:rPr lang="lt-LT" dirty="0" smtClean="0"/>
              <a:t>Daugiausia mokinių pamokų metu naršo po Internetą, ieško informacijos bei atrašinėja draugams. Tik nedidelė dalis moksleivių telefoną naudoja mokymuisi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614051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dirty="0" smtClean="0"/>
              <a:t>Mokiniai per dieną naršo Internete nuo 30 min. iki 14 val. </a:t>
            </a:r>
          </a:p>
          <a:p>
            <a:pPr algn="just"/>
            <a:r>
              <a:rPr lang="lt-LT" dirty="0"/>
              <a:t>Populiariausi </a:t>
            </a:r>
            <a:r>
              <a:rPr lang="lt-LT" dirty="0" smtClean="0"/>
              <a:t>tinklalapiai  - TAMO</a:t>
            </a:r>
            <a:r>
              <a:rPr lang="lt-LT" dirty="0"/>
              <a:t>, FACEBOOK, SNAPCHAT, INSTAGRAM,  </a:t>
            </a:r>
            <a:r>
              <a:rPr lang="lt-LT" dirty="0" smtClean="0"/>
              <a:t>MODAI.LT,     GOOGLE, YOUTUBE (nei vienas nenurodė jokio           dienraščio svetainės) </a:t>
            </a:r>
          </a:p>
          <a:p>
            <a:pPr algn="just"/>
            <a:r>
              <a:rPr lang="lt-LT" dirty="0" smtClean="0"/>
              <a:t>57</a:t>
            </a:r>
            <a:r>
              <a:rPr lang="en-US" dirty="0" smtClean="0"/>
              <a:t>% </a:t>
            </a:r>
            <a:r>
              <a:rPr lang="en-US" dirty="0" err="1" smtClean="0"/>
              <a:t>mokini</a:t>
            </a:r>
            <a:r>
              <a:rPr lang="lt-LT" dirty="0" smtClean="0"/>
              <a:t>ų tėvų neriboja telefono naudojimo laiko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273735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Skaudvilės gimnazijos administracija, gimnazijos bei metodinė taryba atliko tyrimą apie mobiliųjų telefonų naudojimą mokykloje </a:t>
            </a:r>
          </a:p>
          <a:p>
            <a:r>
              <a:rPr lang="lt-LT" dirty="0" smtClean="0"/>
              <a:t>Apklausa buvo vykdoma 2017m.  kovo 9-10 d.</a:t>
            </a:r>
          </a:p>
          <a:p>
            <a:r>
              <a:rPr lang="lt-LT" dirty="0" smtClean="0"/>
              <a:t>Dalyvavo 7-8kl., bei I-II g. </a:t>
            </a:r>
            <a:r>
              <a:rPr lang="lt-LT" dirty="0" err="1" smtClean="0"/>
              <a:t>kl</a:t>
            </a:r>
            <a:r>
              <a:rPr lang="lt-LT" dirty="0" smtClean="0"/>
              <a:t>. mokiniai</a:t>
            </a:r>
          </a:p>
          <a:p>
            <a:r>
              <a:rPr lang="lt-LT" dirty="0" smtClean="0"/>
              <a:t>Buvo apklausta 100 mokinių;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315051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45 mokiniai pritaria, kad pamokų metu telefonu naudotis negalima</a:t>
            </a:r>
          </a:p>
          <a:p>
            <a:r>
              <a:rPr lang="lt-LT" dirty="0" smtClean="0"/>
              <a:t>28  - nepritaria</a:t>
            </a:r>
          </a:p>
          <a:p>
            <a:r>
              <a:rPr lang="lt-LT" dirty="0" smtClean="0"/>
              <a:t>27  - kartais pritaria</a:t>
            </a:r>
          </a:p>
          <a:p>
            <a:r>
              <a:rPr lang="lt-LT" dirty="0" smtClean="0"/>
              <a:t>51</a:t>
            </a:r>
            <a:r>
              <a:rPr lang="en-US" dirty="0" smtClean="0"/>
              <a:t>%</a:t>
            </a:r>
            <a:r>
              <a:rPr lang="lt-LT" dirty="0" smtClean="0"/>
              <a:t> mokinių mano, jog pamokose telefonai naudojami ne pagal paskirtį</a:t>
            </a:r>
          </a:p>
          <a:p>
            <a:r>
              <a:rPr lang="lt-LT" dirty="0" smtClean="0"/>
              <a:t>88</a:t>
            </a:r>
            <a:r>
              <a:rPr lang="en-US" dirty="0" smtClean="0"/>
              <a:t>% </a:t>
            </a:r>
            <a:r>
              <a:rPr lang="lt-LT" dirty="0" smtClean="0"/>
              <a:t>žino Mokinio elgesio taisykles, kuriose draudžiama naudotis telefonu pamokų metu, tačiau ne visada jų laikosi.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4062004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NUTARIAMA: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lt-LT" dirty="0" smtClean="0"/>
              <a:t>Mobilius telefonus pamokų metu laikyti kuprinėse išjungus garsą.</a:t>
            </a:r>
          </a:p>
          <a:p>
            <a:pPr lvl="1"/>
            <a:r>
              <a:rPr lang="lt-LT" dirty="0" smtClean="0"/>
              <a:t>Iš mokinio paimtą telefoną direktorius grąžina mokinio tėvams.</a:t>
            </a:r>
          </a:p>
          <a:p>
            <a:pPr lvl="1"/>
            <a:r>
              <a:rPr lang="lt-LT" dirty="0" smtClean="0"/>
              <a:t>Mokinys prieš pamoką informuoja mokytoją apie laukiamą labai svarbų skambutį.</a:t>
            </a:r>
          </a:p>
          <a:p>
            <a:pPr>
              <a:buNone/>
            </a:pP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05479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Ar turi mobilųjį telefoną?</a:t>
            </a:r>
            <a:br>
              <a:rPr lang="lt-LT" dirty="0"/>
            </a:br>
            <a:endParaRPr lang="lt-LT" dirty="0"/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563325050"/>
              </p:ext>
            </p:extLst>
          </p:nvPr>
        </p:nvGraphicFramePr>
        <p:xfrm>
          <a:off x="1619672" y="1412776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3295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Ar nešiesi telefoną į mokyklą?</a:t>
            </a:r>
            <a:br>
              <a:rPr lang="lt-LT" dirty="0"/>
            </a:b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24770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4781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Kam tau reikalingas telefonas /gali pažymėti keletą tau svarbiausių priežasčių/?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472733264"/>
              </p:ext>
            </p:extLst>
          </p:nvPr>
        </p:nvGraphicFramePr>
        <p:xfrm>
          <a:off x="971600" y="1988840"/>
          <a:ext cx="7344816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6821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 </a:t>
            </a:r>
            <a:r>
              <a:rPr lang="pl-PL" dirty="0" err="1" smtClean="0"/>
              <a:t>naudoji</a:t>
            </a:r>
            <a:r>
              <a:rPr lang="pl-PL" dirty="0" smtClean="0"/>
              <a:t>  </a:t>
            </a:r>
            <a:r>
              <a:rPr lang="pl-PL" dirty="0" err="1" smtClean="0"/>
              <a:t>telefoną</a:t>
            </a:r>
            <a:r>
              <a:rPr lang="pl-PL" dirty="0" smtClean="0"/>
              <a:t> </a:t>
            </a:r>
            <a:r>
              <a:rPr lang="pl-PL" dirty="0" err="1" smtClean="0"/>
              <a:t>pamokų</a:t>
            </a:r>
            <a:r>
              <a:rPr lang="pl-PL" dirty="0" smtClean="0"/>
              <a:t> </a:t>
            </a:r>
            <a:r>
              <a:rPr lang="pl-PL" dirty="0" err="1" smtClean="0"/>
              <a:t>metu</a:t>
            </a:r>
            <a:r>
              <a:rPr lang="pl-PL" dirty="0" smtClean="0"/>
              <a:t>?</a:t>
            </a: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03983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2225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Kam naudoji  telefoną pamokų metu? Išvardink: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 smtClean="0"/>
              <a:t>Naršau po Internetą</a:t>
            </a:r>
          </a:p>
          <a:p>
            <a:r>
              <a:rPr lang="lt-LT" dirty="0" smtClean="0"/>
              <a:t>Ieškau informacijos</a:t>
            </a:r>
          </a:p>
          <a:p>
            <a:r>
              <a:rPr lang="lt-LT" dirty="0" smtClean="0"/>
              <a:t>Atrašau draugui</a:t>
            </a:r>
          </a:p>
          <a:p>
            <a:r>
              <a:rPr lang="lt-LT" dirty="0" smtClean="0"/>
              <a:t>Naršau </a:t>
            </a:r>
            <a:r>
              <a:rPr lang="lt-LT" dirty="0" err="1" smtClean="0"/>
              <a:t>facebook</a:t>
            </a:r>
            <a:r>
              <a:rPr lang="lt-LT" dirty="0" smtClean="0"/>
              <a:t>, </a:t>
            </a:r>
            <a:r>
              <a:rPr lang="lt-LT" dirty="0" err="1" smtClean="0"/>
              <a:t>twitter</a:t>
            </a:r>
            <a:r>
              <a:rPr lang="lt-LT" dirty="0" smtClean="0"/>
              <a:t>, </a:t>
            </a:r>
            <a:r>
              <a:rPr lang="lt-LT" dirty="0" err="1" smtClean="0"/>
              <a:t>instagram</a:t>
            </a:r>
            <a:endParaRPr lang="lt-LT" dirty="0" smtClean="0"/>
          </a:p>
          <a:p>
            <a:r>
              <a:rPr lang="lt-LT" dirty="0" smtClean="0"/>
              <a:t>Kai mokytoja prašo kažką paieškoti</a:t>
            </a:r>
          </a:p>
          <a:p>
            <a:r>
              <a:rPr lang="lt-LT" dirty="0" smtClean="0"/>
              <a:t>Žaisti žaidimus</a:t>
            </a:r>
          </a:p>
          <a:p>
            <a:r>
              <a:rPr lang="lt-LT" dirty="0" smtClean="0"/>
              <a:t>Mokymuisi</a:t>
            </a:r>
          </a:p>
          <a:p>
            <a:r>
              <a:rPr lang="lt-LT" dirty="0" smtClean="0"/>
              <a:t>Pažiūrėti laiką  kiek liko iki pamokos pabaigos</a:t>
            </a:r>
          </a:p>
          <a:p>
            <a:r>
              <a:rPr lang="lt-LT" dirty="0" smtClean="0"/>
              <a:t>Skaičiuoklę naudoju</a:t>
            </a:r>
          </a:p>
          <a:p>
            <a:r>
              <a:rPr lang="lt-LT" dirty="0" smtClean="0"/>
              <a:t>Kartais reikia paskambinti ir pranešti svarbią informaciją šeimai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73888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Kiek laiko vidutiniškai per dieną naršai Internete (išvardink populiariausius tinklapius)?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t-LT" dirty="0" smtClean="0"/>
              <a:t>Neturiu Interneto</a:t>
            </a:r>
          </a:p>
          <a:p>
            <a:r>
              <a:rPr lang="lt-LT" dirty="0" smtClean="0"/>
              <a:t>30 min.</a:t>
            </a:r>
          </a:p>
          <a:p>
            <a:r>
              <a:rPr lang="lt-LT" dirty="0" smtClean="0"/>
              <a:t>4-5 val.</a:t>
            </a:r>
          </a:p>
          <a:p>
            <a:r>
              <a:rPr lang="lt-LT" dirty="0" smtClean="0"/>
              <a:t>1 val.</a:t>
            </a:r>
          </a:p>
          <a:p>
            <a:r>
              <a:rPr lang="lt-LT" dirty="0" smtClean="0"/>
              <a:t>2 val.</a:t>
            </a:r>
          </a:p>
          <a:p>
            <a:r>
              <a:rPr lang="lt-LT" dirty="0" smtClean="0"/>
              <a:t>6 val.</a:t>
            </a:r>
          </a:p>
          <a:p>
            <a:r>
              <a:rPr lang="lt-LT" dirty="0" smtClean="0"/>
              <a:t>5-7 val.</a:t>
            </a:r>
          </a:p>
          <a:p>
            <a:r>
              <a:rPr lang="lt-LT" dirty="0" smtClean="0"/>
              <a:t>2-3 VAL.</a:t>
            </a:r>
          </a:p>
          <a:p>
            <a:r>
              <a:rPr lang="lt-LT" dirty="0" smtClean="0"/>
              <a:t>11 val.</a:t>
            </a:r>
          </a:p>
          <a:p>
            <a:r>
              <a:rPr lang="lt-LT" dirty="0" smtClean="0"/>
              <a:t>14 VAL. TRAVIAN.LT</a:t>
            </a:r>
          </a:p>
          <a:p>
            <a:r>
              <a:rPr lang="lt-LT" dirty="0" smtClean="0"/>
              <a:t>Nuo ryto iki vakaro FACEBOOK</a:t>
            </a:r>
          </a:p>
          <a:p>
            <a:endParaRPr lang="lt-LT" dirty="0" smtClean="0"/>
          </a:p>
          <a:p>
            <a:r>
              <a:rPr lang="lt-LT" dirty="0"/>
              <a:t>TAMO, FACEBOOK, SNAPCHAT, INSTAGRAM,  MODAI.LT</a:t>
            </a:r>
          </a:p>
          <a:p>
            <a:r>
              <a:rPr lang="lt-LT" dirty="0"/>
              <a:t>GOOGLE,YOUTUBE</a:t>
            </a:r>
          </a:p>
          <a:p>
            <a:endParaRPr lang="lt-LT" dirty="0" smtClean="0"/>
          </a:p>
          <a:p>
            <a:r>
              <a:rPr lang="lt-LT" dirty="0" smtClean="0"/>
              <a:t>Kiek turiu laisvo laiko, tiek ir naudoju.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51603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Ar tėvai riboja telefono naudojimo laiką?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93648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8427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613</Words>
  <Application>Microsoft Office PowerPoint</Application>
  <PresentationFormat>Demonstracija ekrane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21</vt:i4>
      </vt:variant>
    </vt:vector>
  </HeadingPairs>
  <TitlesOfParts>
    <vt:vector size="22" baseType="lpstr">
      <vt:lpstr>Office tema</vt:lpstr>
      <vt:lpstr>Mobiliųjų telefonų naudojimas mokykloje</vt:lpstr>
      <vt:lpstr>Skaidrė 2</vt:lpstr>
      <vt:lpstr>Ar turi mobilųjį telefoną? </vt:lpstr>
      <vt:lpstr>Ar nešiesi telefoną į mokyklą? </vt:lpstr>
      <vt:lpstr>Kam tau reikalingas telefonas /gali pažymėti keletą tau svarbiausių priežasčių/?</vt:lpstr>
      <vt:lpstr>Ar naudoji  telefoną pamokų metu?</vt:lpstr>
      <vt:lpstr>Kam naudoji  telefoną pamokų metu? Išvardink: </vt:lpstr>
      <vt:lpstr>Kiek laiko vidutiniškai per dieną naršai Internete (išvardink populiariausius tinklapius)?</vt:lpstr>
      <vt:lpstr>Ar tėvai riboja telefono naudojimo laiką?</vt:lpstr>
      <vt:lpstr>Ar žinai, kad Pasaulio sveikatos organizacijos (PSO) ekspertų atliktų tyrimų rezultatai parodė, jog  mobilieji telefonai kenkia sveikatai?</vt:lpstr>
      <vt:lpstr>Ar žinai, kokiomis ligomis gali žmogus susirgti, jeigu nuolat naudojasi mobiliuoju telefonu? Išvardink</vt:lpstr>
      <vt:lpstr>Ar jautiesi suirzęs, jeigu telefoną pamiršti namuose?</vt:lpstr>
      <vt:lpstr>Ar pritari, kad pamokų metu telefonu naudotis negalima?</vt:lpstr>
      <vt:lpstr>Kaip manai, ar tavo draugai pamokų metu telefonus naudoja ne pagal paskirtį?</vt:lpstr>
      <vt:lpstr>Ar žinai, kad Skaudvilės gimnazijos Mokinių elgesio taisyklėse (punktas 38.17) nurodyta, kad draudžiama  naudotis telefonu pamokų metu?</vt:lpstr>
      <vt:lpstr>Skaidrė 16</vt:lpstr>
      <vt:lpstr>Pateik savo siūlymus, ką daryti, kad  telefonai  pamokų metu nebūtų naudojami:</vt:lpstr>
      <vt:lpstr>Išvados</vt:lpstr>
      <vt:lpstr>Skaidrė 19</vt:lpstr>
      <vt:lpstr>Skaidrė 20</vt:lpstr>
      <vt:lpstr>NUTARIAMA: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Mobiliųjų telefonų naudojimas mokykloje</dc:title>
  <dc:creator>„Windows“ vartotojas</dc:creator>
  <cp:lastModifiedBy>Biblioteka</cp:lastModifiedBy>
  <cp:revision>30</cp:revision>
  <dcterms:created xsi:type="dcterms:W3CDTF">2017-03-13T14:40:22Z</dcterms:created>
  <dcterms:modified xsi:type="dcterms:W3CDTF">2017-03-30T06:19:02Z</dcterms:modified>
</cp:coreProperties>
</file>